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C8B970-59C3-4136-AFD8-7D89FD465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ECA141-4806-4DD3-B1CB-71CB5E893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33EBF-6A78-4441-A86C-56E8A6DE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033B01-24D1-411A-9AE6-F4B8BCE1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D3007-9DB2-4BDD-8F22-BC1C5659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13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570533-6D2C-48D4-968A-FF8029A76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6313D5-0A17-4855-B4B9-46715EF3A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4937F3-5C75-4BE4-9B71-6B640A86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497C5A-4E2C-4ACE-8875-579B9133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27CDD0-70DD-4443-B57B-3B94C343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195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14BA74-55A5-410C-974E-BD0F13351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E707EA-EB69-4FFA-8A2B-D6A92D7F6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A1D492-BDD0-4412-ADA0-5951C0B8F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6CA267-4B1D-42A3-8089-DB849A60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62AB4D-DEB1-4B37-B462-A155D894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17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90AB7-A59B-4E8B-A919-7AF5A4B8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31DBD6-84CC-4B97-80F4-E0331D513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258684-BAB4-4818-BFE9-419A7C14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72771F-A026-44A4-AA61-CB2231311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AD022-46F3-4119-8714-59E72C7D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084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80B47-0FF8-4CCE-99B0-21B2ACDAE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8C803-0FBC-49A1-B170-85E7007C5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252D8B-5B17-4D24-A53E-FD4D65C7D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C69D7E-243D-47EF-B455-2443B499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39D66-1835-45EB-BD1F-927822FC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46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F19F59-FA58-46FA-B75B-0D65DAD1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E6EBD8-8AB4-42A6-B238-4C00F32F1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95984B-28A4-40F7-B12F-205A46FCE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7C200-CC2B-4205-B5BB-25BA8EA7D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088FF9-2721-4E58-9F11-4B876047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641304-C1B8-43F8-AF67-13827498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09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45704-E40A-4B99-814F-479EF378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D6527-8B7D-4E5E-B96C-EF83FD795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ADA576-CA97-45FC-8B59-B41986372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DD8A21-81C1-4365-80FF-6856FF135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3B345BE-032D-4E61-8126-90F670E23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16F167-7DFB-4B77-95BC-DF568431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ADD8EB-99E4-471E-8090-13BCCF399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70440E2-08CB-486E-A49A-C163D3364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59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DA050F-05F4-41CF-A3CD-8B11F9161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0EC04A-0F66-4112-B66A-B060F398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FC47B5-83AE-4A0B-8F12-F630C8523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C592AF-1CA8-4DC6-A4E0-E7399493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93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EB1C71-E056-4FFE-8E61-730E99A6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0284A4-A828-4865-B4E3-71985C17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F2900D-A802-4913-9E96-3452E5FD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5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4FE66-3FE2-4396-B289-E05802E68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AFEC88-91ED-4373-BE69-E6D4A2D56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BD2862-C302-45BD-ACE7-3FAC0DD86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9A37A0-B896-4C06-A58E-A69D8FDD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D39F78-C4DF-4589-8BCC-2FAD39281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526077-8A14-4950-9D4D-43B25383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67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5F93C-9C5C-4C63-89EE-72EF05F99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608E3E-C31E-462B-81B9-DEBAFBE5D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856A53-3E75-48F8-BD72-510DD3117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BD6034-1B17-4006-9A8A-31B5C64F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BD9C2A-BB8A-429B-9452-E4B40247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31AC24-29FF-43A9-911C-F51A6556A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28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E08C5F-CFBA-43F6-93D4-FB2CDDED9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2E82A-600F-4986-A5A2-7A6C16149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384E11-E7BC-47FC-B464-98168F508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EA7FF-EE43-4D87-BAA1-A777E8D42890}" type="datetimeFigureOut">
              <a:rPr lang="es-ES" smtClean="0"/>
              <a:t>18/02/2022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F6F4EF-C78B-4DE0-9725-D15A2241A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6CE764-C12A-4A00-B1A1-60AFFEB0B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6A1AF-2085-4025-8174-E7170DC4DE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375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429B8-F05E-4BFC-B5D0-041F6871C4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test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04369A-3F5B-4846-9CAD-571BFDF6E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9741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Sara Saiz</dc:creator>
  <cp:lastModifiedBy>Sara Saiz</cp:lastModifiedBy>
  <cp:revision>1</cp:revision>
  <dcterms:created xsi:type="dcterms:W3CDTF">2022-02-18T17:48:02Z</dcterms:created>
  <dcterms:modified xsi:type="dcterms:W3CDTF">2022-02-18T17:48:20Z</dcterms:modified>
</cp:coreProperties>
</file>